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326-F808-4857-A99A-34B792A975D8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45125DE-706D-48F6-8DB0-746262C41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326-F808-4857-A99A-34B792A975D8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125DE-706D-48F6-8DB0-746262C41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326-F808-4857-A99A-34B792A975D8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125DE-706D-48F6-8DB0-746262C41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326-F808-4857-A99A-34B792A975D8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45125DE-706D-48F6-8DB0-746262C41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326-F808-4857-A99A-34B792A975D8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125DE-706D-48F6-8DB0-746262C419C4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326-F808-4857-A99A-34B792A975D8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125DE-706D-48F6-8DB0-746262C41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326-F808-4857-A99A-34B792A975D8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45125DE-706D-48F6-8DB0-746262C419C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326-F808-4857-A99A-34B792A975D8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125DE-706D-48F6-8DB0-746262C41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326-F808-4857-A99A-34B792A975D8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125DE-706D-48F6-8DB0-746262C41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326-F808-4857-A99A-34B792A975D8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125DE-706D-48F6-8DB0-746262C419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AB326-F808-4857-A99A-34B792A975D8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125DE-706D-48F6-8DB0-746262C419C4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AEAB326-F808-4857-A99A-34B792A975D8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45125DE-706D-48F6-8DB0-746262C419C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4800"/>
            <a:ext cx="9144000" cy="6553199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algn="ctr"/>
            <a:r>
              <a:rPr lang="en-US" sz="3200" b="1" cap="none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/>
            </a:r>
            <a:br>
              <a:rPr lang="en-US" sz="3200" b="1" cap="none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</a:br>
            <a:r>
              <a:rPr lang="en-US" sz="3200" b="1" cap="none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/>
            </a:r>
            <a:br>
              <a:rPr lang="en-US" sz="3200" b="1" cap="none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</a:br>
            <a:r>
              <a:rPr lang="en-US" sz="3200" b="1" cap="none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/>
            </a:r>
            <a:br>
              <a:rPr lang="en-US" sz="3200" b="1" cap="none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</a:br>
            <a:r>
              <a:rPr lang="en-US" sz="3200" b="1" cap="none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/>
            </a:r>
            <a:br>
              <a:rPr lang="en-US" sz="3200" b="1" cap="none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</a:br>
            <a:r>
              <a:rPr lang="en-US" sz="3200" b="1" cap="none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>STIKES BHAKTI HUSADA MULIA </a:t>
            </a:r>
            <a:r>
              <a:rPr lang="en-US" sz="3200" cap="none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>MADIUN</a:t>
            </a:r>
            <a:r>
              <a:rPr lang="en-US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/>
            </a:r>
            <a:br>
              <a:rPr lang="en-US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</a:br>
            <a:r>
              <a:rPr lang="en-US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/>
            </a:r>
            <a:br>
              <a:rPr lang="en-US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</a:br>
            <a:r>
              <a:rPr lang="en-US" cap="none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>MEMPERSEMBAHKAN</a:t>
            </a:r>
            <a:r>
              <a:rPr lang="en-US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/>
            </a:r>
            <a:br>
              <a:rPr lang="en-US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</a:br>
            <a:r>
              <a:rPr lang="en-US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/>
            </a:r>
            <a:br>
              <a:rPr lang="en-US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</a:br>
            <a:r>
              <a:rPr lang="en-US" cap="none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>SEMINAR TAHUNAN </a:t>
            </a:r>
            <a:r>
              <a:rPr lang="en-US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/>
            </a:r>
            <a:br>
              <a:rPr lang="en-US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</a:br>
            <a:r>
              <a:rPr lang="en-US" cap="none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>PATIENT CENTERED CARE</a:t>
            </a:r>
            <a:br>
              <a:rPr lang="en-US" cap="none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</a:br>
            <a:r>
              <a:rPr lang="en-US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/>
            </a:r>
            <a:br>
              <a:rPr lang="en-US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</a:br>
            <a:r>
              <a:rPr lang="en-US" sz="3200" cap="none" dirty="0" smtClean="0">
                <a:ln w="18415" cmpd="sng">
                  <a:solidFill>
                    <a:srgbClr val="00206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dobe Garamond Pro Bold" pitchFamily="18" charset="0"/>
              </a:rPr>
              <a:t>KONSEP MODERN PELAYANAN BERMUTU</a:t>
            </a:r>
            <a:endParaRPr lang="en-US" cap="none" dirty="0">
              <a:ln w="18415" cmpd="sng">
                <a:solidFill>
                  <a:srgbClr val="00206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dobe Garamond Pro Bold" pitchFamily="18" charset="0"/>
            </a:endParaRPr>
          </a:p>
        </p:txBody>
      </p:sp>
      <p:pic>
        <p:nvPicPr>
          <p:cNvPr id="1026" name="Picture 2" descr="E:\07-41-04-New+Pictur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152400"/>
            <a:ext cx="2057400" cy="2057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375</TotalTime>
  <Words>0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Trek</vt:lpstr>
      <vt:lpstr>    STIKES BHAKTI HUSADA MULIA MADIUN  MEMPERSEMBAHKAN  SEMINAR TAHUNAN  PATIENT CENTERED CARE  KONSEP MODERN PELAYANAN BERMUTU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STIKES BHAKTI HUSADA MULIA MADIUN  MEMPERSEMBAHKAN  SEMINAR TAHUNAN  PATIENT CENTERED CARE  KONSEP MODERN PELAYANAN BERMUTU</dc:title>
  <dc:creator>STIKES BHM</dc:creator>
  <cp:lastModifiedBy>STIKES BHM</cp:lastModifiedBy>
  <cp:revision>10</cp:revision>
  <dcterms:created xsi:type="dcterms:W3CDTF">2018-11-21T23:34:51Z</dcterms:created>
  <dcterms:modified xsi:type="dcterms:W3CDTF">2018-11-22T05:50:10Z</dcterms:modified>
</cp:coreProperties>
</file>